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d9bb5de2d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d9bb5de2d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9bb5de2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9bb5de2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d9bb5de2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d9bb5de2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9bb5de2d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9bb5de2d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d9bb5de2d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d9bb5de2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d9bb5de2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d9bb5de2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d9bb5de2d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d9bb5de2d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d9bb5de2d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d9bb5de2d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d9bb5de2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d9bb5de2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d9bb5de2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d9bb5de2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d9bb5de2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d9bb5de2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9bb5de2d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9bb5de2d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d9bb5de2d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d9bb5de2d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d9bb5de2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d9bb5de2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9bb5de2d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9bb5de2d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d9bb5de2d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d9bb5de2d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Demand Prediction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Rajil Jain (That Wise Advice)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Align the results with client and incorporate any feedback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Explore opportunity to add more features and further enhance model accuracy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Evaluate the model performance on other </a:t>
            </a:r>
            <a:r>
              <a:rPr lang="en"/>
              <a:t>hospital</a:t>
            </a:r>
            <a:r>
              <a:rPr lang="en"/>
              <a:t>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Finalize the code and provide access to client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By Time…(1)</a:t>
            </a:r>
            <a:endParaRPr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26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By Time…(2)</a:t>
            </a: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31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[RDP]</a:t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6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[PRBC]</a:t>
            </a:r>
            <a:endParaRPr/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6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[FFP]</a:t>
            </a:r>
            <a:endParaRPr/>
          </a:p>
        </p:txBody>
      </p:sp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6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 Component Requirement By Time</a:t>
            </a:r>
            <a:endParaRPr/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200"/>
            <a:ext cx="3027650" cy="1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/>
        </p:nvSpPr>
        <p:spPr>
          <a:xfrm>
            <a:off x="1801900" y="1138825"/>
            <a:ext cx="6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RDP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100" y="3067450"/>
            <a:ext cx="3027650" cy="1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9"/>
          <p:cNvSpPr txBox="1"/>
          <p:nvPr/>
        </p:nvSpPr>
        <p:spPr>
          <a:xfrm>
            <a:off x="3117475" y="3067450"/>
            <a:ext cx="6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PRBC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425" y="1215025"/>
            <a:ext cx="3027625" cy="19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/>
        </p:nvSpPr>
        <p:spPr>
          <a:xfrm>
            <a:off x="6113925" y="1215025"/>
            <a:ext cx="6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FFP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900" y="3067450"/>
            <a:ext cx="2962100" cy="19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/>
        </p:nvSpPr>
        <p:spPr>
          <a:xfrm>
            <a:off x="7431700" y="3073950"/>
            <a:ext cx="6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SDP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Objective &amp; Scope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overview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Methodology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 &amp; Recommendations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Scope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Objective : </a:t>
            </a:r>
            <a:r>
              <a:rPr lang="en"/>
              <a:t>Predict demand of various blood components across blood types for a blood bank / hospital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Scope :</a:t>
            </a:r>
            <a:r>
              <a:rPr lang="en"/>
              <a:t> Predict demand on a weekly basis, assuming a hospital/blood bank estimates the weekly demand on a Monday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Observations &amp; Recommendations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challenges such as missing header, inconsistent column names, missing request date, inconsistent date formats etc. eats up a lot of analysis time and makes the automation difficult.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 &amp; Gender distribution comes out to be a significant factor in determining the blood requirement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 2 ways to predict the demand of each blood component X blood group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Option 1</a:t>
            </a:r>
            <a:r>
              <a:rPr b="1" lang="en"/>
              <a:t> :</a:t>
            </a:r>
            <a:r>
              <a:rPr lang="en"/>
              <a:t> (Prediction</a:t>
            </a:r>
            <a:r>
              <a:rPr lang="en"/>
              <a:t> for blood component) X (% composition of each blood group)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Option 2 :</a:t>
            </a:r>
            <a:r>
              <a:rPr lang="en"/>
              <a:t> Prediction for each unique blood component &amp; blood group combination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univariate time series approach (ARIMA/PROPHET) is not suitable as the seasonality in the data is not prominent. Therefore, we have used linear regression for time series prediction.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Govt Hospital (RDP B+ve)</a:t>
            </a:r>
            <a:endParaRPr/>
          </a:p>
        </p:txBody>
      </p:sp>
      <p:sp>
        <p:nvSpPr>
          <p:cNvPr id="308" name="Google Shape;308;p18"/>
          <p:cNvSpPr txBox="1"/>
          <p:nvPr/>
        </p:nvSpPr>
        <p:spPr>
          <a:xfrm>
            <a:off x="7003675" y="1389525"/>
            <a:ext cx="165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Option 2 gives better predictions than Option 1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(R-square 0.66 vs. 0.56)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We will use Option 2 for all predictions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6698875" cy="28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201700" y="430867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*Similar results observed across blood component and group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RDP (Major Blood Groups) </a:t>
            </a: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-9277" l="0" r="-4166" t="0"/>
          <a:stretch/>
        </p:blipFill>
        <p:spPr>
          <a:xfrm>
            <a:off x="152400" y="1276325"/>
            <a:ext cx="4202348" cy="186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950" y="1290161"/>
            <a:ext cx="4202348" cy="164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2775"/>
            <a:ext cx="4091238" cy="17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550" y="3095427"/>
            <a:ext cx="4202348" cy="179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PRBC (Major Blood Groups)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348" y="3091450"/>
            <a:ext cx="4456453" cy="1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91450"/>
            <a:ext cx="4027402" cy="1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350" y="1322600"/>
            <a:ext cx="4456448" cy="1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22600"/>
            <a:ext cx="3982577" cy="16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FFP (Major Blood Groups)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750"/>
            <a:ext cx="4231352" cy="180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350" y="1216750"/>
            <a:ext cx="4456474" cy="18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91438"/>
            <a:ext cx="4231352" cy="180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750" y="3172850"/>
            <a:ext cx="4424074" cy="18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